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75" r:id="rId6"/>
    <p:sldId id="271" r:id="rId7"/>
    <p:sldId id="259" r:id="rId8"/>
    <p:sldId id="276" r:id="rId9"/>
    <p:sldId id="260" r:id="rId10"/>
    <p:sldId id="261" r:id="rId11"/>
    <p:sldId id="272" r:id="rId12"/>
    <p:sldId id="273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едагог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8FF264-7FF3-4E8F-97E2-B8B066E6206B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8AE86A-DE0C-400E-BB22-BDCD957A8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annalv.narod.ru/pic/vilso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285860"/>
            <a:ext cx="87549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Экспериментальные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методы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исследования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частиц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Пузырьковая камера Д.Глейзер   1952 г.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2381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 descr="http://44kw.com/sites/default/files/1_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2857500" cy="3810000"/>
          </a:xfrm>
          <a:prstGeom prst="rect">
            <a:avLst/>
          </a:prstGeom>
          <a:noFill/>
        </p:spPr>
      </p:pic>
      <p:pic>
        <p:nvPicPr>
          <p:cNvPr id="22535" name="Picture 7" descr="до́нальд а́ртур гла́зер - Light S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2500330" cy="2714620"/>
          </a:xfrm>
          <a:prstGeom prst="rect">
            <a:avLst/>
          </a:prstGeom>
          <a:noFill/>
        </p:spPr>
      </p:pic>
      <p:pic>
        <p:nvPicPr>
          <p:cNvPr id="22537" name="Picture 9" descr="Нобелевские лауреаты в области физи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57232"/>
            <a:ext cx="2500330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429000"/>
            <a:ext cx="3230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Глейзер около пузырьковой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камеры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528638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Старая пузырьковая камера Лаборатории им. Э. Ферми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Picture 6" descr="пузыркамра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43240" y="3500438"/>
            <a:ext cx="253363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Пузырьковая камера  СКАТ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sk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38213"/>
            <a:ext cx="5905500" cy="4141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5286388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Институт физики высоких энергий Государственного комитета по использованию атомной энергии СССР (пос. Протвино близ г. Серпухова): общий вид пузырьковой камеры СКАТ  на монтажной площадке перед закаткой в магнит. 1976 г.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61030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Пузырьковая камера  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http://upload.wikimedia.org/wikipedia/commons/7/76/Liquid_hydrogen_bubblechamber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3743325" cy="2740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fatyf.narod.ru/Vilson-camera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3743325" cy="271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1142984"/>
            <a:ext cx="5000628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Рабочий объем заполнен жидким водородом или пропаном, находящимся под высоким давлением. </a:t>
            </a:r>
          </a:p>
          <a:p>
            <a:r>
              <a:rPr lang="ru-RU" sz="26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В перегретое состояние жидкость переводят резко уменьшая давление. </a:t>
            </a:r>
          </a:p>
          <a:p>
            <a:r>
              <a:rPr lang="ru-RU" sz="26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Заряженная частица образует на своем пути цепочку ионов, что приводит к закипанию жидкости. </a:t>
            </a:r>
          </a:p>
          <a:p>
            <a:r>
              <a:rPr lang="ru-RU" sz="26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Вдоль траектории частицы появляются пузырьки пара (трек).</a:t>
            </a:r>
            <a:endParaRPr lang="ru-RU" sz="265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857232"/>
          <a:ext cx="8001054" cy="5236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676"/>
                <a:gridCol w="1333510"/>
                <a:gridCol w="1333510"/>
                <a:gridCol w="1407594"/>
                <a:gridCol w="1333510"/>
                <a:gridCol w="111125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прибора, метода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происхо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попадании частицы в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Какое явление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возника-ет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прохож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дении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частицы через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характе-ристики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опреде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ляются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Преиму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щества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Недо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статки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Пузырьковая камера,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Глейзер,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1952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Ионизация молекул жидкого водорода или пропана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Кипение перегретой жидкости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частиц, знак заряда, энергия, скорость, удельный заряд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треков частиц больших энергий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Дороговизна, цикличность работы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8556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rial" charset="0"/>
              </a:rPr>
              <a:t>Метод толстослойных фотоэмульсий</a:t>
            </a: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spcBef>
                <a:spcPct val="20000"/>
              </a:spcBef>
            </a:pP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Мысовский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Л.В., Жданов А.П ,1928 г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rial" charset="0"/>
            </a:endParaRPr>
          </a:p>
        </p:txBody>
      </p:sp>
      <p:pic>
        <p:nvPicPr>
          <p:cNvPr id="20482" name="Picture 2" descr="Толстослойные фотоэмуль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14488"/>
            <a:ext cx="1809750" cy="1485900"/>
          </a:xfrm>
          <a:prstGeom prst="rect">
            <a:avLst/>
          </a:prstGeom>
          <a:noFill/>
        </p:spPr>
      </p:pic>
      <p:pic>
        <p:nvPicPr>
          <p:cNvPr id="8" name="Picture 7" descr="фотоэмул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14744" y="3357562"/>
            <a:ext cx="3929090" cy="3170217"/>
          </a:xfrm>
          <a:prstGeom prst="rect">
            <a:avLst/>
          </a:prstGeom>
        </p:spPr>
      </p:pic>
      <p:pic>
        <p:nvPicPr>
          <p:cNvPr id="20484" name="Picture 4" descr="Метод толстослойных фотоэмульсий картинки - Форум обо все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85926"/>
            <a:ext cx="2133600" cy="123825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l="35443" t="26579" r="35625" b="23958"/>
          <a:stretch>
            <a:fillRect/>
          </a:stretch>
        </p:blipFill>
        <p:spPr bwMode="auto">
          <a:xfrm>
            <a:off x="214282" y="1571612"/>
            <a:ext cx="2519362" cy="344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357166"/>
          <a:ext cx="7929618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603"/>
                <a:gridCol w="1321603"/>
                <a:gridCol w="1321603"/>
                <a:gridCol w="1321603"/>
                <a:gridCol w="1321603"/>
                <a:gridCol w="132160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прибора, метода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происхо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попадании частицы в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Какое явление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возника-ет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прохож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дении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частицы через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характе-ристики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опреде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ляются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Преиму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щества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Недо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статки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толстослойных фотоэмульсий,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1928 г,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Мысовский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Л.В., Жданов А.П.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Ионизация молекул фотоэмульсии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AgBr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Фотохимическая реакция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частиц, знак заряда, энергия, скорость, удельный заряд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Непрерывный режим работы, дешево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Трудоемкость обработки информации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42918"/>
            <a:ext cx="5572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регистрации каких частиц в основном используется счетчик Гейгера?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36015" t="25098" r="36224" b="22493"/>
          <a:stretch>
            <a:fillRect/>
          </a:stretch>
        </p:blipFill>
        <p:spPr bwMode="auto">
          <a:xfrm>
            <a:off x="1258888" y="2420938"/>
            <a:ext cx="2525712" cy="381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2643182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А) Альфа-частиц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3286124"/>
            <a:ext cx="2641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 Электронов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000504"/>
            <a:ext cx="235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В) Протонов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857232"/>
            <a:ext cx="6500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каком приборе для регистрации частиц прохождение быстрой заряженной частицы вызывает появление следа из капелек жидкости?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5719" y="3244334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Счетчик Гейгера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071942"/>
            <a:ext cx="344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 Камера Вильсона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5214950"/>
            <a:ext cx="404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3) Пузырьковая камера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695002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Изучить презентацию</a:t>
            </a:r>
          </a:p>
          <a:p>
            <a:pPr>
              <a:buFont typeface="Arial" pitchFamily="34" charset="0"/>
              <a:buChar char="•"/>
            </a:pP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Заполнить таблицу</a:t>
            </a:r>
          </a:p>
          <a:p>
            <a:pPr>
              <a:buFont typeface="Arial" pitchFamily="34" charset="0"/>
              <a:buChar char="•"/>
            </a:pP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ответить на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40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устно).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Фронтальный опрос: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Что происходит с радием в результате </a:t>
            </a:r>
            <a:r>
              <a:rPr lang="el-G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-распада?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Что происходит с радиоактивными химическими элементами в результате </a:t>
            </a:r>
            <a:r>
              <a:rPr lang="el-G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или </a:t>
            </a:r>
            <a:r>
              <a:rPr lang="el-G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-распада?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Какая часть атома – ядро или электронная оболочка – претерпевает изменения при радиоактивном распаде?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Запишите реакцию  </a:t>
            </a:r>
            <a:r>
              <a:rPr lang="el-G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-распада радия и объясните, что означает каждый символ в этой записи.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Как называются верхнее и нижнее числа, стоящие перед буквенным обозначением элемента?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Чему равно массовое число? Зарядовое число?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7.Какой вывод следовал из открытия, сделанного Резерфордом и Содди?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Что такое радиоактивность?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Подготовьте таблицу для  изучения нового материала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50" y="1397000"/>
          <a:ext cx="7715298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58"/>
                <a:gridCol w="1285884"/>
                <a:gridCol w="1285884"/>
                <a:gridCol w="1357322"/>
                <a:gridCol w="1285884"/>
                <a:gridCol w="10715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прибора, метода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происхо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попадании частицы в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Какое явление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возника-ет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прохож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дении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частицы через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характе-ристики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опреде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ляются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Преиму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щества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Недо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статки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Счетчик Гейгера  1908 г  </a:t>
            </a:r>
          </a:p>
        </p:txBody>
      </p:sp>
      <p:pic>
        <p:nvPicPr>
          <p:cNvPr id="3" name="Picture 11" descr="img_008955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714884"/>
            <a:ext cx="3240088" cy="1878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http://www.mydozimetr.ru/images/pic3_plan_coun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85860"/>
            <a:ext cx="4761865" cy="25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17b-i2"/>
          <p:cNvPicPr>
            <a:picLocks noChangeAspect="1" noChangeArrowheads="1"/>
          </p:cNvPicPr>
          <p:nvPr/>
        </p:nvPicPr>
        <p:blipFill>
          <a:blip r:embed="rId4" cstate="print"/>
          <a:srcRect r="7448"/>
          <a:stretch>
            <a:fillRect/>
          </a:stretch>
        </p:blipFill>
        <p:spPr bwMode="auto">
          <a:xfrm>
            <a:off x="2928926" y="4500570"/>
            <a:ext cx="2643206" cy="183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2" name="Picture 2" descr="Портрет Ганса Гейге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071546"/>
            <a:ext cx="2428860" cy="3071811"/>
          </a:xfrm>
          <a:prstGeom prst="rect">
            <a:avLst/>
          </a:prstGeom>
          <a:noFill/>
        </p:spPr>
      </p:pic>
      <p:pic>
        <p:nvPicPr>
          <p:cNvPr id="25604" name="Picture 4" descr="http://www.lgroutes.com/femous/Scientific/images/Geiger_counter.jpg"/>
          <p:cNvPicPr>
            <a:picLocks noChangeAspect="1" noChangeArrowheads="1"/>
          </p:cNvPicPr>
          <p:nvPr/>
        </p:nvPicPr>
        <p:blipFill>
          <a:blip r:embed="rId6" cstate="print"/>
          <a:srcRect r="8594"/>
          <a:stretch>
            <a:fillRect/>
          </a:stretch>
        </p:blipFill>
        <p:spPr bwMode="auto">
          <a:xfrm>
            <a:off x="0" y="4214818"/>
            <a:ext cx="278605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568989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Счетчик Гейгера 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18" descr="17b-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2160587" cy="138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1500174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-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попадании заряженной частицы происходит ионизация молекул  газа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mydozimetr.ru/images/pic3_plan_coun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5"/>
            <a:ext cx="476186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29190" y="2928934"/>
            <a:ext cx="421481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в сильном </a:t>
            </a:r>
            <a:r>
              <a:rPr lang="ru-RU" sz="235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3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поле образуется электронно-ионная лавина - разряд в газе (</a:t>
            </a:r>
            <a:r>
              <a:rPr lang="ru-RU" sz="235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3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ток)</a:t>
            </a:r>
            <a:endParaRPr lang="ru-RU" sz="235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3512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Регистрируется только факт пролета частицы. Недостаток прибора: мало информации.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Достоинства прибора: прост в эксплуатации.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785794"/>
          <a:ext cx="7715298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58"/>
                <a:gridCol w="1285884"/>
                <a:gridCol w="1285884"/>
                <a:gridCol w="1357322"/>
                <a:gridCol w="1285884"/>
                <a:gridCol w="10715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прибора, метода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происхо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попадании частицы в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Какое явление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возника-ет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прохож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дении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частицы через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характе-ристики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опреде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ляются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Преиму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щества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Недо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статки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Газоразрядный счетчик Гейгера, 1908г.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Ионизация молекул аргона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Самостоятельный разряд в газе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частиц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Простота в эксплуатации, дешево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 информации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8926" y="614364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42860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Камера Вильсона   1912 г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Wilson's cloud chamber 1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357298"/>
            <a:ext cx="2857500" cy="1828800"/>
          </a:xfrm>
          <a:prstGeom prst="rect">
            <a:avLst/>
          </a:prstGeom>
          <a:noFill/>
        </p:spPr>
      </p:pic>
      <p:pic>
        <p:nvPicPr>
          <p:cNvPr id="24582" name="Picture 6" descr="Новые схемы 15 страница -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52183"/>
            <a:ext cx="2928958" cy="2200951"/>
          </a:xfrm>
          <a:prstGeom prst="rect">
            <a:avLst/>
          </a:prstGeom>
          <a:noFill/>
        </p:spPr>
      </p:pic>
      <p:pic>
        <p:nvPicPr>
          <p:cNvPr id="24586" name="Picture 10" descr="http://44kw.com/sites/default/files/1_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00438"/>
            <a:ext cx="3810000" cy="2857500"/>
          </a:xfrm>
          <a:prstGeom prst="rect">
            <a:avLst/>
          </a:prstGeom>
          <a:noFill/>
        </p:spPr>
      </p:pic>
      <p:pic>
        <p:nvPicPr>
          <p:cNvPr id="24588" name="Picture 12" descr="Слон Чарлз Томсон Риз Вильсон краткая биография + фото (Charlz Tomson Riz Vilson short biography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142984"/>
            <a:ext cx="221457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7"/>
            <a:ext cx="828680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Камера Вильсона в магнитном поле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искривлённой магнитным полем траектории заряженной частицы определяют знак её заряда. Измерив радиус кривизны траектории, можно определить удельный заряд частицы.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Картинка 11 из 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755650" y="2492375"/>
            <a:ext cx="2232025" cy="2747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9" descr="http://images1.wikia.nocookie.net/__cb20100531123155/p57/ru/images/c/c6/100531-%D1%82%D1%80%D0%B5%D0%BA%D0%B8-%D0%BA%D0%B0%D0%BC%D0%B5%D1%80%D0%B0-%D0%92%D0%B8%D0%BB%D1%8C%D1%81%D0%BE%D0%B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2303462" cy="2722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1" descr="Рис.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2492375"/>
            <a:ext cx="2128838" cy="273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538067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Камера Вильсона работает в циклическом режиме, т.к. необходимо очищать рабочий объём камеры от ионов (с помощью электрического поля). Полное время цикла обычно 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1 мин.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357298"/>
          <a:ext cx="7715298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58"/>
                <a:gridCol w="1285884"/>
                <a:gridCol w="1285884"/>
                <a:gridCol w="1357322"/>
                <a:gridCol w="1285884"/>
                <a:gridCol w="10715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 прибора, метода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происхо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дит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попадании частицы в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Какое явление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возника-ет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прохож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дении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частицы через прибор?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Какие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характе-ристики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частиц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опреде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ляются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Преиму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щества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Недо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статки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Камера Вильсона,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1912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Ионизация молекул воды или спирта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Конденсация перенасыщенного пара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частиц, знак заряда, энергия, скорость, удельный заряд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Информативность, дешево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Малый объем камеры, цикличность работы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654</TotalTime>
  <Words>722</Words>
  <Application>Microsoft Office PowerPoint</Application>
  <PresentationFormat>Экран (4:3)</PresentationFormat>
  <Paragraphs>136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Педагог</dc:creator>
  <cp:lastModifiedBy>mv</cp:lastModifiedBy>
  <cp:revision>68</cp:revision>
  <dcterms:created xsi:type="dcterms:W3CDTF">2015-08-18T06:12:02Z</dcterms:created>
  <dcterms:modified xsi:type="dcterms:W3CDTF">2020-03-25T18:03:03Z</dcterms:modified>
</cp:coreProperties>
</file>